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DE14240-4652-93BE-65CF-3FDEF0C9DE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28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5950810-A3DC-40FD-4EEE-46145C4523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51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52939DE-8AC6-082D-51E4-FEC12AF695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04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1124B1E-D51D-3DFC-FF08-733956635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69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18CB89-BD7F-241B-3B1E-20F50ECAF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C254AD-7CF5-D68E-6E99-5DED7A2A1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BF401E-1874-B952-48DF-867E26108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2790A3-04F3-4418-AF2B-D81E93A07CED}" type="datetimeFigureOut">
              <a:rPr lang="ko-KR" altLang="en-US" smtClean="0"/>
              <a:t>2026-07-09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9592D6D-2EAE-9719-0134-77259EB81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41F7CB-8846-039A-8626-63F1F08BE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94988-EEFC-48AB-9BE2-38AF8872C21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76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38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84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966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606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민지 박</dc:creator>
  <cp:lastModifiedBy>소영 박</cp:lastModifiedBy>
  <cp:revision>6</cp:revision>
  <dcterms:created xsi:type="dcterms:W3CDTF">2025-01-22T04:52:12Z</dcterms:created>
  <dcterms:modified xsi:type="dcterms:W3CDTF">2026-07-09T08:21:13Z</dcterms:modified>
</cp:coreProperties>
</file>